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106FD00-F733-4D00-97CB-807210D5F10B}" type="datetimeFigureOut">
              <a:rPr lang="en-US" smtClean="0"/>
              <a:pPr/>
              <a:t>9/20/2010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BADBC8A-A90F-46C5-80F2-BCCC37C9AA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6FD00-F733-4D00-97CB-807210D5F10B}" type="datetimeFigureOut">
              <a:rPr lang="en-US" smtClean="0"/>
              <a:pPr/>
              <a:t>9/20/2010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DBC8A-A90F-46C5-80F2-BCCC37C9AA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6FD00-F733-4D00-97CB-807210D5F10B}" type="datetimeFigureOut">
              <a:rPr lang="en-US" smtClean="0"/>
              <a:pPr/>
              <a:t>9/20/2010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DBC8A-A90F-46C5-80F2-BCCC37C9AA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106FD00-F733-4D00-97CB-807210D5F10B}" type="datetimeFigureOut">
              <a:rPr lang="en-US" smtClean="0"/>
              <a:pPr/>
              <a:t>9/20/2010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BADBC8A-A90F-46C5-80F2-BCCC37C9AA7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106FD00-F733-4D00-97CB-807210D5F10B}" type="datetimeFigureOut">
              <a:rPr lang="en-US" smtClean="0"/>
              <a:pPr/>
              <a:t>9/20/2010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BADBC8A-A90F-46C5-80F2-BCCC37C9AA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6FD00-F733-4D00-97CB-807210D5F10B}" type="datetimeFigureOut">
              <a:rPr lang="en-US" smtClean="0"/>
              <a:pPr/>
              <a:t>9/20/2010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DBC8A-A90F-46C5-80F2-BCCC37C9AA7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6FD00-F733-4D00-97CB-807210D5F10B}" type="datetimeFigureOut">
              <a:rPr lang="en-US" smtClean="0"/>
              <a:pPr/>
              <a:t>9/20/2010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DBC8A-A90F-46C5-80F2-BCCC37C9AA7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106FD00-F733-4D00-97CB-807210D5F10B}" type="datetimeFigureOut">
              <a:rPr lang="en-US" smtClean="0"/>
              <a:pPr/>
              <a:t>9/20/2010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BADBC8A-A90F-46C5-80F2-BCCC37C9AA7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6FD00-F733-4D00-97CB-807210D5F10B}" type="datetimeFigureOut">
              <a:rPr lang="en-US" smtClean="0"/>
              <a:pPr/>
              <a:t>9/20/2010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DBC8A-A90F-46C5-80F2-BCCC37C9AA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106FD00-F733-4D00-97CB-807210D5F10B}" type="datetimeFigureOut">
              <a:rPr lang="en-US" smtClean="0"/>
              <a:pPr/>
              <a:t>9/20/2010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BADBC8A-A90F-46C5-80F2-BCCC37C9AA7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106FD00-F733-4D00-97CB-807210D5F10B}" type="datetimeFigureOut">
              <a:rPr lang="en-US" smtClean="0"/>
              <a:pPr/>
              <a:t>9/20/2010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BADBC8A-A90F-46C5-80F2-BCCC37C9AA7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106FD00-F733-4D00-97CB-807210D5F10B}" type="datetimeFigureOut">
              <a:rPr lang="en-US" smtClean="0"/>
              <a:pPr/>
              <a:t>9/20/2010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BADBC8A-A90F-46C5-80F2-BCCC37C9AA7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Before Exploration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Form of Thinking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Philosophers: Socrates, Plato and Aristotle-live based on reason.</a:t>
            </a:r>
          </a:p>
          <a:p>
            <a:r>
              <a:rPr lang="en-US" dirty="0" smtClean="0"/>
              <a:t>Democracy is practiced in a limited form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A major republic is founded.</a:t>
            </a:r>
          </a:p>
          <a:p>
            <a:r>
              <a:rPr lang="en-US" dirty="0" smtClean="0"/>
              <a:t>Law are written and kept on display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n-US" dirty="0" smtClean="0"/>
              <a:t>Ancient Greece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Roman Empire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Democracy v. Republicanism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Everyone get one vote on each issue</a:t>
            </a:r>
          </a:p>
          <a:p>
            <a:r>
              <a:rPr lang="en-US" dirty="0" smtClean="0"/>
              <a:t>Ideas debated amongst citizens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Citizens vote for a representative</a:t>
            </a:r>
          </a:p>
          <a:p>
            <a:r>
              <a:rPr lang="en-US" dirty="0" smtClean="0"/>
              <a:t>Representatives debate and vote on political issues.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algn="ctr"/>
            <a:r>
              <a:rPr lang="en-US" dirty="0" smtClean="0"/>
              <a:t>Democracy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Republicanism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Feudal System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Lord gave land to knights</a:t>
            </a:r>
          </a:p>
          <a:p>
            <a:pPr lvl="1"/>
            <a:r>
              <a:rPr lang="en-US" dirty="0" smtClean="0"/>
              <a:t>Knights promised military aide</a:t>
            </a:r>
          </a:p>
          <a:p>
            <a:r>
              <a:rPr lang="en-US" dirty="0" smtClean="0"/>
              <a:t>Knights allowed people to farm their land</a:t>
            </a:r>
          </a:p>
          <a:p>
            <a:pPr lvl="1"/>
            <a:r>
              <a:rPr lang="en-US" dirty="0" smtClean="0"/>
              <a:t>People paid a tax to the knights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Trade increased largely because of the Crusade.</a:t>
            </a:r>
          </a:p>
          <a:p>
            <a:r>
              <a:rPr lang="en-US" dirty="0" smtClean="0"/>
              <a:t>Traded goods, people, and ideas.</a:t>
            </a:r>
          </a:p>
          <a:p>
            <a:pPr lvl="1"/>
            <a:r>
              <a:rPr lang="en-US" dirty="0" smtClean="0"/>
              <a:t>Rats were traded brining the Black Death (estimated death toll is 25 mil)</a:t>
            </a:r>
          </a:p>
          <a:p>
            <a:pPr lvl="1"/>
            <a:r>
              <a:rPr lang="en-US" dirty="0" smtClean="0"/>
              <a:t>Shortage of workers=workers could demand more</a:t>
            </a:r>
          </a:p>
          <a:p>
            <a:r>
              <a:rPr lang="en-US" dirty="0" smtClean="0"/>
              <a:t>New Middle Class emerged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Renaissance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Began in Italy</a:t>
            </a:r>
          </a:p>
          <a:p>
            <a:r>
              <a:rPr lang="en-US" dirty="0" smtClean="0"/>
              <a:t>Fortification brought safety</a:t>
            </a:r>
          </a:p>
          <a:p>
            <a:r>
              <a:rPr lang="en-US" dirty="0" smtClean="0"/>
              <a:t>Rediscovered : “lost” texts: Greek and Roman</a:t>
            </a:r>
          </a:p>
          <a:p>
            <a:r>
              <a:rPr lang="en-US" dirty="0" smtClean="0"/>
              <a:t>Put a value on being human</a:t>
            </a:r>
          </a:p>
          <a:p>
            <a:r>
              <a:rPr lang="en-US" dirty="0" smtClean="0"/>
              <a:t>Gutenberg invented the printing press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Mercantilism- Government run trading system</a:t>
            </a:r>
          </a:p>
          <a:p>
            <a:r>
              <a:rPr lang="en-US" dirty="0" smtClean="0"/>
              <a:t>Development of major trading ports (Italy.)</a:t>
            </a:r>
          </a:p>
          <a:p>
            <a:r>
              <a:rPr lang="en-US" dirty="0" smtClean="0"/>
              <a:t>Banks emerged help merchants</a:t>
            </a:r>
          </a:p>
          <a:p>
            <a:r>
              <a:rPr lang="en-US" dirty="0" smtClean="0"/>
              <a:t>Joint-stock companies formed</a:t>
            </a:r>
          </a:p>
          <a:p>
            <a:pPr lvl="1"/>
            <a:r>
              <a:rPr lang="en-US" dirty="0" smtClean="0"/>
              <a:t>Combination of merchants invest in a company.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Vikings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Came from the Scandinavia</a:t>
            </a:r>
          </a:p>
          <a:p>
            <a:r>
              <a:rPr lang="en-US" dirty="0" smtClean="0"/>
              <a:t>Were raiders throughout all of Europe</a:t>
            </a:r>
          </a:p>
          <a:p>
            <a:r>
              <a:rPr lang="en-US" dirty="0" smtClean="0"/>
              <a:t>1000AD Leif Eriksson landed on the Labrador peninsula</a:t>
            </a:r>
          </a:p>
          <a:p>
            <a:r>
              <a:rPr lang="en-US" dirty="0" smtClean="0"/>
              <a:t>Sail south to Newfoundland</a:t>
            </a:r>
          </a:p>
          <a:p>
            <a:r>
              <a:rPr lang="en-US" dirty="0" smtClean="0"/>
              <a:t>Created a short lived community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Advancement in navigation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Prince Henry organized the exploration world</a:t>
            </a:r>
          </a:p>
          <a:p>
            <a:pPr lvl="1"/>
            <a:r>
              <a:rPr lang="en-US" dirty="0" smtClean="0"/>
              <a:t>Built observatory</a:t>
            </a:r>
          </a:p>
          <a:p>
            <a:pPr lvl="1"/>
            <a:r>
              <a:rPr lang="en-US" dirty="0" smtClean="0"/>
              <a:t>School of Navigation</a:t>
            </a:r>
          </a:p>
          <a:p>
            <a:pPr lvl="1"/>
            <a:r>
              <a:rPr lang="en-US" dirty="0" smtClean="0"/>
              <a:t>Financed research</a:t>
            </a:r>
          </a:p>
          <a:p>
            <a:pPr lvl="1"/>
            <a:r>
              <a:rPr lang="en-US" dirty="0" smtClean="0"/>
              <a:t>Paid people to explore Africa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225</TotalTime>
  <Words>244</Words>
  <Application>Microsoft Office PowerPoint</Application>
  <PresentationFormat>On-screen Show (4:3)</PresentationFormat>
  <Paragraphs>50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Oriel</vt:lpstr>
      <vt:lpstr>Before Exploration</vt:lpstr>
      <vt:lpstr>New Form of Thinking</vt:lpstr>
      <vt:lpstr>Democracy v. Republicanism</vt:lpstr>
      <vt:lpstr>Feudal System</vt:lpstr>
      <vt:lpstr>Trade</vt:lpstr>
      <vt:lpstr>Renaissance</vt:lpstr>
      <vt:lpstr>Economy</vt:lpstr>
      <vt:lpstr>Vikings</vt:lpstr>
      <vt:lpstr>Advancement in navigation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Before Exploration</dc:title>
  <dc:creator>Jason Fife</dc:creator>
  <cp:lastModifiedBy>Jason Fife</cp:lastModifiedBy>
  <cp:revision>21</cp:revision>
  <dcterms:created xsi:type="dcterms:W3CDTF">2010-09-15T15:32:02Z</dcterms:created>
  <dcterms:modified xsi:type="dcterms:W3CDTF">2010-09-20T15:31:47Z</dcterms:modified>
</cp:coreProperties>
</file>